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2"/>
  </p:notesMasterIdLst>
  <p:sldIdLst>
    <p:sldId id="271" r:id="rId2"/>
    <p:sldId id="270" r:id="rId3"/>
    <p:sldId id="260" r:id="rId4"/>
    <p:sldId id="261" r:id="rId5"/>
    <p:sldId id="262" r:id="rId6"/>
    <p:sldId id="264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1EA42A-304B-4CB9-8DBC-147EDF76C535}" type="doc">
      <dgm:prSet loTypeId="urn:microsoft.com/office/officeart/2005/8/layout/vList2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es-CO"/>
        </a:p>
      </dgm:t>
    </dgm:pt>
    <dgm:pt modelId="{2DA64465-4153-44FE-AF87-61BDF3D7511A}">
      <dgm:prSet phldrT="[Texto]" custT="1"/>
      <dgm:spPr/>
      <dgm:t>
        <a:bodyPr/>
        <a:lstStyle/>
        <a:p>
          <a:r>
            <a:rPr lang="es-CO" sz="2000" dirty="0" smtClean="0">
              <a:latin typeface="Arial" pitchFamily="34" charset="0"/>
              <a:cs typeface="Arial" pitchFamily="34" charset="0"/>
            </a:rPr>
            <a:t>Programación mas atractiva y accesible  para usuarios sin experiencia.</a:t>
          </a:r>
          <a:endParaRPr lang="es-CO" sz="2000" dirty="0">
            <a:latin typeface="Arial" pitchFamily="34" charset="0"/>
            <a:cs typeface="Arial" pitchFamily="34" charset="0"/>
          </a:endParaRPr>
        </a:p>
      </dgm:t>
    </dgm:pt>
    <dgm:pt modelId="{7D242AEF-A483-428B-96E8-F240A65D89BE}" type="parTrans" cxnId="{CF313408-FDBB-4B95-BAC2-9AF489A0C895}">
      <dgm:prSet/>
      <dgm:spPr/>
      <dgm:t>
        <a:bodyPr/>
        <a:lstStyle/>
        <a:p>
          <a:endParaRPr lang="es-CO"/>
        </a:p>
      </dgm:t>
    </dgm:pt>
    <dgm:pt modelId="{D8147567-6591-4B44-8FC4-649DE452E097}" type="sibTrans" cxnId="{CF313408-FDBB-4B95-BAC2-9AF489A0C895}">
      <dgm:prSet/>
      <dgm:spPr/>
      <dgm:t>
        <a:bodyPr/>
        <a:lstStyle/>
        <a:p>
          <a:endParaRPr lang="es-CO"/>
        </a:p>
      </dgm:t>
    </dgm:pt>
    <dgm:pt modelId="{2E10C10C-B30B-4F41-B765-67CB5C06A91C}">
      <dgm:prSet phldrT="[Texto]"/>
      <dgm:spPr/>
      <dgm:t>
        <a:bodyPr/>
        <a:lstStyle/>
        <a:p>
          <a:endParaRPr lang="es-CO" dirty="0"/>
        </a:p>
      </dgm:t>
    </dgm:pt>
    <dgm:pt modelId="{41784F61-D2CB-43E6-897A-20D933470A7D}" type="parTrans" cxnId="{C9B2BDD4-B23B-452C-92AF-7266DCA657C0}">
      <dgm:prSet/>
      <dgm:spPr/>
      <dgm:t>
        <a:bodyPr/>
        <a:lstStyle/>
        <a:p>
          <a:endParaRPr lang="es-CO"/>
        </a:p>
      </dgm:t>
    </dgm:pt>
    <dgm:pt modelId="{31145582-AC70-4E99-AAF0-7022D6412C2E}" type="sibTrans" cxnId="{C9B2BDD4-B23B-452C-92AF-7266DCA657C0}">
      <dgm:prSet/>
      <dgm:spPr/>
      <dgm:t>
        <a:bodyPr/>
        <a:lstStyle/>
        <a:p>
          <a:endParaRPr lang="es-CO"/>
        </a:p>
      </dgm:t>
    </dgm:pt>
    <dgm:pt modelId="{5AEC824E-D192-46B0-A965-521A19743AB2}">
      <dgm:prSet phldrT="[Texto]" custT="1"/>
      <dgm:spPr/>
      <dgm:t>
        <a:bodyPr/>
        <a:lstStyle/>
        <a:p>
          <a:r>
            <a:rPr lang="es-CO" sz="2000" dirty="0" smtClean="0">
              <a:latin typeface="Arial" pitchFamily="34" charset="0"/>
              <a:cs typeface="Arial" pitchFamily="34" charset="0"/>
            </a:rPr>
            <a:t>Fue diseñada como medio de expresión para ayudar a niños y jóvenes a expresar sus ideas de forma creativa , a la vez desarrollan habilidades de pensamiento lógico y de aprendizaje    del siglo XXI.</a:t>
          </a:r>
          <a:endParaRPr lang="es-CO" sz="2000" dirty="0">
            <a:latin typeface="Arial" pitchFamily="34" charset="0"/>
            <a:cs typeface="Arial" pitchFamily="34" charset="0"/>
          </a:endParaRPr>
        </a:p>
      </dgm:t>
    </dgm:pt>
    <dgm:pt modelId="{8F6940AF-1565-438A-A3F4-A7E269E68859}" type="parTrans" cxnId="{6F25A6E1-F2D6-4143-8196-7C9E66B86672}">
      <dgm:prSet/>
      <dgm:spPr/>
      <dgm:t>
        <a:bodyPr/>
        <a:lstStyle/>
        <a:p>
          <a:endParaRPr lang="es-CO"/>
        </a:p>
      </dgm:t>
    </dgm:pt>
    <dgm:pt modelId="{2B716EAF-B58E-4677-8625-41F2F5034E6F}" type="sibTrans" cxnId="{6F25A6E1-F2D6-4143-8196-7C9E66B86672}">
      <dgm:prSet/>
      <dgm:spPr/>
      <dgm:t>
        <a:bodyPr/>
        <a:lstStyle/>
        <a:p>
          <a:endParaRPr lang="es-CO"/>
        </a:p>
      </dgm:t>
    </dgm:pt>
    <dgm:pt modelId="{9C154E89-F0A2-433A-A8DF-CCC1121B4D07}" type="pres">
      <dgm:prSet presAssocID="{861EA42A-304B-4CB9-8DBC-147EDF76C53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2FFAA317-269B-46F4-83F2-A90B85B70506}" type="pres">
      <dgm:prSet presAssocID="{2DA64465-4153-44FE-AF87-61BDF3D7511A}" presName="parentText" presStyleLbl="node1" presStyleIdx="0" presStyleCnt="2" custLinFactNeighborX="-868" custLinFactNeighborY="-24613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96D8A86-0A94-4F6E-BAC6-EE722C179525}" type="pres">
      <dgm:prSet presAssocID="{2DA64465-4153-44FE-AF87-61BDF3D7511A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3C687A9-C235-4F28-A228-D0759F157DB5}" type="pres">
      <dgm:prSet presAssocID="{5AEC824E-D192-46B0-A965-521A19743AB2}" presName="parentText" presStyleLbl="node1" presStyleIdx="1" presStyleCnt="2" custScaleX="63196" custScaleY="122439" custLinFactNeighborX="18925" custLinFactNeighborY="31961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A3116234-C473-417A-B9DC-5D7B3892DC81}" type="presOf" srcId="{2DA64465-4153-44FE-AF87-61BDF3D7511A}" destId="{2FFAA317-269B-46F4-83F2-A90B85B70506}" srcOrd="0" destOrd="0" presId="urn:microsoft.com/office/officeart/2005/8/layout/vList2"/>
    <dgm:cxn modelId="{6F25A6E1-F2D6-4143-8196-7C9E66B86672}" srcId="{861EA42A-304B-4CB9-8DBC-147EDF76C535}" destId="{5AEC824E-D192-46B0-A965-521A19743AB2}" srcOrd="1" destOrd="0" parTransId="{8F6940AF-1565-438A-A3F4-A7E269E68859}" sibTransId="{2B716EAF-B58E-4677-8625-41F2F5034E6F}"/>
    <dgm:cxn modelId="{CF313408-FDBB-4B95-BAC2-9AF489A0C895}" srcId="{861EA42A-304B-4CB9-8DBC-147EDF76C535}" destId="{2DA64465-4153-44FE-AF87-61BDF3D7511A}" srcOrd="0" destOrd="0" parTransId="{7D242AEF-A483-428B-96E8-F240A65D89BE}" sibTransId="{D8147567-6591-4B44-8FC4-649DE452E097}"/>
    <dgm:cxn modelId="{C9B2BDD4-B23B-452C-92AF-7266DCA657C0}" srcId="{2DA64465-4153-44FE-AF87-61BDF3D7511A}" destId="{2E10C10C-B30B-4F41-B765-67CB5C06A91C}" srcOrd="0" destOrd="0" parTransId="{41784F61-D2CB-43E6-897A-20D933470A7D}" sibTransId="{31145582-AC70-4E99-AAF0-7022D6412C2E}"/>
    <dgm:cxn modelId="{EA68BB00-6128-4C7B-A03D-44C6E8BB871B}" type="presOf" srcId="{2E10C10C-B30B-4F41-B765-67CB5C06A91C}" destId="{D96D8A86-0A94-4F6E-BAC6-EE722C179525}" srcOrd="0" destOrd="0" presId="urn:microsoft.com/office/officeart/2005/8/layout/vList2"/>
    <dgm:cxn modelId="{1EA013F1-D761-462F-96D6-BD8312B18ACB}" type="presOf" srcId="{5AEC824E-D192-46B0-A965-521A19743AB2}" destId="{E3C687A9-C235-4F28-A228-D0759F157DB5}" srcOrd="0" destOrd="0" presId="urn:microsoft.com/office/officeart/2005/8/layout/vList2"/>
    <dgm:cxn modelId="{726170AB-1A41-4941-A34E-56F514BDB305}" type="presOf" srcId="{861EA42A-304B-4CB9-8DBC-147EDF76C535}" destId="{9C154E89-F0A2-433A-A8DF-CCC1121B4D07}" srcOrd="0" destOrd="0" presId="urn:microsoft.com/office/officeart/2005/8/layout/vList2"/>
    <dgm:cxn modelId="{004CA80F-8690-46FE-8267-0C5296D0AD9A}" type="presParOf" srcId="{9C154E89-F0A2-433A-A8DF-CCC1121B4D07}" destId="{2FFAA317-269B-46F4-83F2-A90B85B70506}" srcOrd="0" destOrd="0" presId="urn:microsoft.com/office/officeart/2005/8/layout/vList2"/>
    <dgm:cxn modelId="{81C09DCF-016E-41BC-98EC-670F15AE0C7C}" type="presParOf" srcId="{9C154E89-F0A2-433A-A8DF-CCC1121B4D07}" destId="{D96D8A86-0A94-4F6E-BAC6-EE722C179525}" srcOrd="1" destOrd="0" presId="urn:microsoft.com/office/officeart/2005/8/layout/vList2"/>
    <dgm:cxn modelId="{FC6B2E76-09E3-4227-A616-66176A1A24CE}" type="presParOf" srcId="{9C154E89-F0A2-433A-A8DF-CCC1121B4D07}" destId="{E3C687A9-C235-4F28-A228-D0759F157DB5}" srcOrd="2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32FEEE-D2C1-4B4B-935C-18EE5F7D90F6}" type="doc">
      <dgm:prSet loTypeId="urn:microsoft.com/office/officeart/2005/8/layout/vList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17AFDAF2-AD3E-4D19-9937-CB2E5D56EE08}">
      <dgm:prSet phldrT="[Texto]" custT="1"/>
      <dgm:spPr/>
      <dgm:t>
        <a:bodyPr/>
        <a:lstStyle/>
        <a:p>
          <a:pPr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400" dirty="0" smtClean="0">
              <a:latin typeface="Arial" pitchFamily="34" charset="0"/>
              <a:cs typeface="Arial" pitchFamily="34" charset="0"/>
            </a:rPr>
            <a:t>Programando con SCRATH , los estudiantes pueden crear históricas interactivas , juegos , animaciones , música ,  producciones , artistas y compartir sus creaciones con otras personas. </a:t>
          </a:r>
          <a:endParaRPr lang="es-CO" sz="2400" dirty="0">
            <a:latin typeface="Arial" pitchFamily="34" charset="0"/>
            <a:cs typeface="Arial" pitchFamily="34" charset="0"/>
          </a:endParaRPr>
        </a:p>
      </dgm:t>
    </dgm:pt>
    <dgm:pt modelId="{4EBC217B-87DE-40CA-A5EF-070385413295}" type="parTrans" cxnId="{E12B071D-9D0C-43DA-81F3-C00814020A7D}">
      <dgm:prSet/>
      <dgm:spPr/>
      <dgm:t>
        <a:bodyPr/>
        <a:lstStyle/>
        <a:p>
          <a:endParaRPr lang="es-CO"/>
        </a:p>
      </dgm:t>
    </dgm:pt>
    <dgm:pt modelId="{2AE32E34-45CA-44B0-AFB0-2E561F04522B}" type="sibTrans" cxnId="{E12B071D-9D0C-43DA-81F3-C00814020A7D}">
      <dgm:prSet/>
      <dgm:spPr/>
      <dgm:t>
        <a:bodyPr/>
        <a:lstStyle/>
        <a:p>
          <a:endParaRPr lang="es-CO"/>
        </a:p>
      </dgm:t>
    </dgm:pt>
    <dgm:pt modelId="{E9C250E3-9F72-4CDF-BF81-9EC59DF5267C}">
      <dgm:prSet phldrT="[Texto]" custT="1"/>
      <dgm:spPr/>
      <dgm:t>
        <a:bodyPr/>
        <a:lstStyle/>
        <a:p>
          <a:r>
            <a:rPr lang="es-CO" sz="2400" dirty="0" smtClean="0">
              <a:latin typeface="Arial" pitchFamily="34" charset="0"/>
              <a:cs typeface="Arial" pitchFamily="34" charset="0"/>
            </a:rPr>
            <a:t>Cambia la metodología en el proceso  enseñanza – aprendizaje , en aprender haciendo.</a:t>
          </a:r>
          <a:endParaRPr lang="es-CO" sz="2400" dirty="0">
            <a:latin typeface="Arial" pitchFamily="34" charset="0"/>
            <a:cs typeface="Arial" pitchFamily="34" charset="0"/>
          </a:endParaRPr>
        </a:p>
      </dgm:t>
    </dgm:pt>
    <dgm:pt modelId="{574923BF-912A-4CA1-82DC-DE6224EBEC2A}" type="parTrans" cxnId="{C6A8C7E6-E022-49F2-AFE3-2EEC9A064BD8}">
      <dgm:prSet/>
      <dgm:spPr/>
      <dgm:t>
        <a:bodyPr/>
        <a:lstStyle/>
        <a:p>
          <a:endParaRPr lang="es-CO"/>
        </a:p>
      </dgm:t>
    </dgm:pt>
    <dgm:pt modelId="{6E005A95-FD28-467E-A7EC-A41C0ED6EF0C}" type="sibTrans" cxnId="{C6A8C7E6-E022-49F2-AFE3-2EEC9A064BD8}">
      <dgm:prSet/>
      <dgm:spPr/>
      <dgm:t>
        <a:bodyPr/>
        <a:lstStyle/>
        <a:p>
          <a:endParaRPr lang="es-CO"/>
        </a:p>
      </dgm:t>
    </dgm:pt>
    <dgm:pt modelId="{F50667AF-E1BD-4C02-A041-0BD850F6E8D4}" type="pres">
      <dgm:prSet presAssocID="{0B32FEEE-D2C1-4B4B-935C-18EE5F7D90F6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6415A179-CA3A-483C-9A29-31F37006335E}" type="pres">
      <dgm:prSet presAssocID="{17AFDAF2-AD3E-4D19-9937-CB2E5D56EE08}" presName="comp" presStyleCnt="0"/>
      <dgm:spPr/>
    </dgm:pt>
    <dgm:pt modelId="{3E663C8A-B0E8-4301-B07E-C4F2B3BFA782}" type="pres">
      <dgm:prSet presAssocID="{17AFDAF2-AD3E-4D19-9937-CB2E5D56EE08}" presName="box" presStyleLbl="node1" presStyleIdx="0" presStyleCnt="2" custLinFactNeighborX="-348" custLinFactNeighborY="6533"/>
      <dgm:spPr/>
      <dgm:t>
        <a:bodyPr/>
        <a:lstStyle/>
        <a:p>
          <a:endParaRPr lang="es-CO"/>
        </a:p>
      </dgm:t>
    </dgm:pt>
    <dgm:pt modelId="{2AA80563-7859-422D-9D28-85F9D434CFD7}" type="pres">
      <dgm:prSet presAssocID="{17AFDAF2-AD3E-4D19-9937-CB2E5D56EE08}" presName="img" presStyleLbl="fgImgPlac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C73DC15-E1B9-4FD0-ABF1-78D544A9077F}" type="pres">
      <dgm:prSet presAssocID="{17AFDAF2-AD3E-4D19-9937-CB2E5D56EE08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08F7FF35-BBCD-472A-8D99-1E13715BE320}" type="pres">
      <dgm:prSet presAssocID="{2AE32E34-45CA-44B0-AFB0-2E561F04522B}" presName="spacer" presStyleCnt="0"/>
      <dgm:spPr/>
    </dgm:pt>
    <dgm:pt modelId="{F3E71374-58EA-4F28-A22A-8343FFC011AD}" type="pres">
      <dgm:prSet presAssocID="{E9C250E3-9F72-4CDF-BF81-9EC59DF5267C}" presName="comp" presStyleCnt="0"/>
      <dgm:spPr/>
    </dgm:pt>
    <dgm:pt modelId="{FFF948C1-7179-42BF-BBA8-9A7AAE908922}" type="pres">
      <dgm:prSet presAssocID="{E9C250E3-9F72-4CDF-BF81-9EC59DF5267C}" presName="box" presStyleLbl="node1" presStyleIdx="1" presStyleCnt="2" custLinFactNeighborX="-2952" custLinFactNeighborY="-910"/>
      <dgm:spPr/>
      <dgm:t>
        <a:bodyPr/>
        <a:lstStyle/>
        <a:p>
          <a:endParaRPr lang="es-CO"/>
        </a:p>
      </dgm:t>
    </dgm:pt>
    <dgm:pt modelId="{659D3BAD-5C0B-4B1D-BC0E-7C0F8FB95894}" type="pres">
      <dgm:prSet presAssocID="{E9C250E3-9F72-4CDF-BF81-9EC59DF5267C}" presName="img" presStyleLbl="fgImgPlace1" presStyleIdx="1" presStyleCnt="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76355860-0228-4FFC-98FE-8A227E252E64}" type="pres">
      <dgm:prSet presAssocID="{E9C250E3-9F72-4CDF-BF81-9EC59DF5267C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B7005C91-4C4D-4DA6-AA94-40EF574D600B}" type="presOf" srcId="{0B32FEEE-D2C1-4B4B-935C-18EE5F7D90F6}" destId="{F50667AF-E1BD-4C02-A041-0BD850F6E8D4}" srcOrd="0" destOrd="0" presId="urn:microsoft.com/office/officeart/2005/8/layout/vList4"/>
    <dgm:cxn modelId="{C6A8C7E6-E022-49F2-AFE3-2EEC9A064BD8}" srcId="{0B32FEEE-D2C1-4B4B-935C-18EE5F7D90F6}" destId="{E9C250E3-9F72-4CDF-BF81-9EC59DF5267C}" srcOrd="1" destOrd="0" parTransId="{574923BF-912A-4CA1-82DC-DE6224EBEC2A}" sibTransId="{6E005A95-FD28-467E-A7EC-A41C0ED6EF0C}"/>
    <dgm:cxn modelId="{56FC602F-B2DE-4AF6-8DA6-393326CE28C7}" type="presOf" srcId="{E9C250E3-9F72-4CDF-BF81-9EC59DF5267C}" destId="{76355860-0228-4FFC-98FE-8A227E252E64}" srcOrd="1" destOrd="0" presId="urn:microsoft.com/office/officeart/2005/8/layout/vList4"/>
    <dgm:cxn modelId="{E12B071D-9D0C-43DA-81F3-C00814020A7D}" srcId="{0B32FEEE-D2C1-4B4B-935C-18EE5F7D90F6}" destId="{17AFDAF2-AD3E-4D19-9937-CB2E5D56EE08}" srcOrd="0" destOrd="0" parTransId="{4EBC217B-87DE-40CA-A5EF-070385413295}" sibTransId="{2AE32E34-45CA-44B0-AFB0-2E561F04522B}"/>
    <dgm:cxn modelId="{674A7D01-5AA2-4DE8-830F-4F7FF5332B2D}" type="presOf" srcId="{17AFDAF2-AD3E-4D19-9937-CB2E5D56EE08}" destId="{DC73DC15-E1B9-4FD0-ABF1-78D544A9077F}" srcOrd="1" destOrd="0" presId="urn:microsoft.com/office/officeart/2005/8/layout/vList4"/>
    <dgm:cxn modelId="{628D515A-DDAC-4E34-BA74-C8B0D074C7AA}" type="presOf" srcId="{17AFDAF2-AD3E-4D19-9937-CB2E5D56EE08}" destId="{3E663C8A-B0E8-4301-B07E-C4F2B3BFA782}" srcOrd="0" destOrd="0" presId="urn:microsoft.com/office/officeart/2005/8/layout/vList4"/>
    <dgm:cxn modelId="{8F19DFD3-27D7-4AE6-AE85-83B0190DA9E0}" type="presOf" srcId="{E9C250E3-9F72-4CDF-BF81-9EC59DF5267C}" destId="{FFF948C1-7179-42BF-BBA8-9A7AAE908922}" srcOrd="0" destOrd="0" presId="urn:microsoft.com/office/officeart/2005/8/layout/vList4"/>
    <dgm:cxn modelId="{F3698903-D02A-4A28-82D3-0C68FBDAB875}" type="presParOf" srcId="{F50667AF-E1BD-4C02-A041-0BD850F6E8D4}" destId="{6415A179-CA3A-483C-9A29-31F37006335E}" srcOrd="0" destOrd="0" presId="urn:microsoft.com/office/officeart/2005/8/layout/vList4"/>
    <dgm:cxn modelId="{4D563CD4-1C3F-468D-A17B-61D047C5E688}" type="presParOf" srcId="{6415A179-CA3A-483C-9A29-31F37006335E}" destId="{3E663C8A-B0E8-4301-B07E-C4F2B3BFA782}" srcOrd="0" destOrd="0" presId="urn:microsoft.com/office/officeart/2005/8/layout/vList4"/>
    <dgm:cxn modelId="{3EDC8EEA-A275-4D86-9110-419C63E2756E}" type="presParOf" srcId="{6415A179-CA3A-483C-9A29-31F37006335E}" destId="{2AA80563-7859-422D-9D28-85F9D434CFD7}" srcOrd="1" destOrd="0" presId="urn:microsoft.com/office/officeart/2005/8/layout/vList4"/>
    <dgm:cxn modelId="{7DD88669-6407-4844-886E-E02EBBCAE13E}" type="presParOf" srcId="{6415A179-CA3A-483C-9A29-31F37006335E}" destId="{DC73DC15-E1B9-4FD0-ABF1-78D544A9077F}" srcOrd="2" destOrd="0" presId="urn:microsoft.com/office/officeart/2005/8/layout/vList4"/>
    <dgm:cxn modelId="{16ABC266-E11A-4696-BEEB-342957376281}" type="presParOf" srcId="{F50667AF-E1BD-4C02-A041-0BD850F6E8D4}" destId="{08F7FF35-BBCD-472A-8D99-1E13715BE320}" srcOrd="1" destOrd="0" presId="urn:microsoft.com/office/officeart/2005/8/layout/vList4"/>
    <dgm:cxn modelId="{6E3BC394-A646-46FD-96DF-FE4C3EFE11E3}" type="presParOf" srcId="{F50667AF-E1BD-4C02-A041-0BD850F6E8D4}" destId="{F3E71374-58EA-4F28-A22A-8343FFC011AD}" srcOrd="2" destOrd="0" presId="urn:microsoft.com/office/officeart/2005/8/layout/vList4"/>
    <dgm:cxn modelId="{71EE5EB7-5F63-4C69-921F-9B47C01EAAAB}" type="presParOf" srcId="{F3E71374-58EA-4F28-A22A-8343FFC011AD}" destId="{FFF948C1-7179-42BF-BBA8-9A7AAE908922}" srcOrd="0" destOrd="0" presId="urn:microsoft.com/office/officeart/2005/8/layout/vList4"/>
    <dgm:cxn modelId="{16D31E51-FBEE-4911-9C11-341E1F8F2C70}" type="presParOf" srcId="{F3E71374-58EA-4F28-A22A-8343FFC011AD}" destId="{659D3BAD-5C0B-4B1D-BC0E-7C0F8FB95894}" srcOrd="1" destOrd="0" presId="urn:microsoft.com/office/officeart/2005/8/layout/vList4"/>
    <dgm:cxn modelId="{215DB7D5-97B5-4FEC-A202-E805D9751D31}" type="presParOf" srcId="{F3E71374-58EA-4F28-A22A-8343FFC011AD}" destId="{76355860-0228-4FFC-98FE-8A227E252E64}" srcOrd="2" destOrd="0" presId="urn:microsoft.com/office/officeart/2005/8/layout/vList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4FC85F-B222-405C-9D0A-ED44DA50E20D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BA108143-9148-438A-9B13-E66C76416FC6}">
      <dgm:prSet phldrT="[Texto]"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O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Introducciones  e interfaz en varios idiomas.</a:t>
          </a:r>
          <a:endParaRPr lang="es-CO" sz="24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0C380651-1D05-4DDD-9236-C5629177C74D}" type="parTrans" cxnId="{D32D252E-538B-4337-B472-C31C0C9BB4B7}">
      <dgm:prSet/>
      <dgm:spPr/>
      <dgm:t>
        <a:bodyPr/>
        <a:lstStyle/>
        <a:p>
          <a:endParaRPr lang="es-CO"/>
        </a:p>
      </dgm:t>
    </dgm:pt>
    <dgm:pt modelId="{F52ECB6C-3EDA-4C5B-9A15-ABB323FCA35E}" type="sibTrans" cxnId="{D32D252E-538B-4337-B472-C31C0C9BB4B7}">
      <dgm:prSet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s-CO"/>
        </a:p>
      </dgm:t>
    </dgm:pt>
    <dgm:pt modelId="{D0D8A5F2-84F5-42F7-AE19-F2293DCD1BCE}">
      <dgm:prSet phldrT="[Texto]"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O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Usa bloques de programación que se arrastran y encajan como piezas de lego.</a:t>
          </a:r>
          <a:endParaRPr lang="es-CO" sz="24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87A9ECDD-FEE3-45C4-BD0F-C4C2C61CF85E}" type="parTrans" cxnId="{5EE26F80-E7A9-4F5E-A7DB-D3177832843D}">
      <dgm:prSet/>
      <dgm:spPr/>
      <dgm:t>
        <a:bodyPr/>
        <a:lstStyle/>
        <a:p>
          <a:endParaRPr lang="es-CO"/>
        </a:p>
      </dgm:t>
    </dgm:pt>
    <dgm:pt modelId="{EB66A5CB-A74F-49C4-B39B-58B8C7CF8B05}" type="sibTrans" cxnId="{5EE26F80-E7A9-4F5E-A7DB-D3177832843D}">
      <dgm:prSet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s-CO"/>
        </a:p>
      </dgm:t>
    </dgm:pt>
    <dgm:pt modelId="{E48B01C4-14C4-458B-8D36-8877EB8165FA}">
      <dgm:prSet phldrT="[Texto]"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O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Los escenarios y objetos son varios , se pueden disfrazar .</a:t>
          </a:r>
          <a:endParaRPr lang="es-CO" sz="24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CE5DEF2E-5504-42A9-89A1-C9BC8F133834}" type="parTrans" cxnId="{535CD6DC-6212-47E9-939C-A31A63F58B7C}">
      <dgm:prSet/>
      <dgm:spPr/>
      <dgm:t>
        <a:bodyPr/>
        <a:lstStyle/>
        <a:p>
          <a:endParaRPr lang="es-CO"/>
        </a:p>
      </dgm:t>
    </dgm:pt>
    <dgm:pt modelId="{319CB3E5-82C7-4592-B27A-88867C40C27E}" type="sibTrans" cxnId="{535CD6DC-6212-47E9-939C-A31A63F58B7C}">
      <dgm:prSet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s-CO"/>
        </a:p>
      </dgm:t>
    </dgm:pt>
    <dgm:pt modelId="{3CD24073-103D-42D6-8C4D-1FC26C842F02}" type="pres">
      <dgm:prSet presAssocID="{3F4FC85F-B222-405C-9D0A-ED44DA50E20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CB555DDD-C885-41EA-B521-3A26E1C0DE79}" type="pres">
      <dgm:prSet presAssocID="{BA108143-9148-438A-9B13-E66C76416FC6}" presName="node" presStyleLbl="node1" presStyleIdx="0" presStyleCnt="3" custScaleX="144997" custRadScaleRad="100380" custRadScaleInc="2881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C8FB763-133B-41D8-9806-A7CC392EC228}" type="pres">
      <dgm:prSet presAssocID="{F52ECB6C-3EDA-4C5B-9A15-ABB323FCA35E}" presName="sibTrans" presStyleLbl="sibTrans2D1" presStyleIdx="0" presStyleCnt="3" custFlipVert="1" custFlipHor="1" custScaleX="249764" custScaleY="96103" custLinFactNeighborX="85912" custLinFactNeighborY="-5081"/>
      <dgm:spPr/>
      <dgm:t>
        <a:bodyPr/>
        <a:lstStyle/>
        <a:p>
          <a:endParaRPr lang="es-CO"/>
        </a:p>
      </dgm:t>
    </dgm:pt>
    <dgm:pt modelId="{EEBF3666-3EE7-44A7-BDBE-CC111945D2F1}" type="pres">
      <dgm:prSet presAssocID="{F52ECB6C-3EDA-4C5B-9A15-ABB323FCA35E}" presName="connectorText" presStyleLbl="sibTrans2D1" presStyleIdx="0" presStyleCnt="3"/>
      <dgm:spPr/>
      <dgm:t>
        <a:bodyPr/>
        <a:lstStyle/>
        <a:p>
          <a:endParaRPr lang="es-CO"/>
        </a:p>
      </dgm:t>
    </dgm:pt>
    <dgm:pt modelId="{2F34D916-221F-4E6E-A08B-4F571C15FEBD}" type="pres">
      <dgm:prSet presAssocID="{D0D8A5F2-84F5-42F7-AE19-F2293DCD1BCE}" presName="node" presStyleLbl="node1" presStyleIdx="1" presStyleCnt="3" custScaleX="179208" custRadScaleRad="117246" custRadScaleInc="-1150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40DB8BC-AD38-4C04-9851-2824CB44E031}" type="pres">
      <dgm:prSet presAssocID="{EB66A5CB-A74F-49C4-B39B-58B8C7CF8B05}" presName="sibTrans" presStyleLbl="sibTrans2D1" presStyleIdx="1" presStyleCnt="3"/>
      <dgm:spPr/>
      <dgm:t>
        <a:bodyPr/>
        <a:lstStyle/>
        <a:p>
          <a:endParaRPr lang="es-CO"/>
        </a:p>
      </dgm:t>
    </dgm:pt>
    <dgm:pt modelId="{2698DB45-B574-474D-9B21-EF3A516729F6}" type="pres">
      <dgm:prSet presAssocID="{EB66A5CB-A74F-49C4-B39B-58B8C7CF8B05}" presName="connectorText" presStyleLbl="sibTrans2D1" presStyleIdx="1" presStyleCnt="3"/>
      <dgm:spPr/>
      <dgm:t>
        <a:bodyPr/>
        <a:lstStyle/>
        <a:p>
          <a:endParaRPr lang="es-CO"/>
        </a:p>
      </dgm:t>
    </dgm:pt>
    <dgm:pt modelId="{46BC6660-5D56-45DB-B7EC-2425FA0C1A09}" type="pres">
      <dgm:prSet presAssocID="{E48B01C4-14C4-458B-8D36-8877EB8165FA}" presName="node" presStyleLbl="node1" presStyleIdx="2" presStyleCnt="3" custScaleX="142791" custScaleY="109805" custRadScaleRad="114261" custRadScaleInc="806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0F3901A6-FBA6-4BF6-B9B2-CBC414141AD6}" type="pres">
      <dgm:prSet presAssocID="{319CB3E5-82C7-4592-B27A-88867C40C27E}" presName="sibTrans" presStyleLbl="sibTrans2D1" presStyleIdx="2" presStyleCnt="3" custScaleX="249215"/>
      <dgm:spPr/>
      <dgm:t>
        <a:bodyPr/>
        <a:lstStyle/>
        <a:p>
          <a:endParaRPr lang="es-CO"/>
        </a:p>
      </dgm:t>
    </dgm:pt>
    <dgm:pt modelId="{F11FE36E-DB63-47E4-8B68-5055330B1F37}" type="pres">
      <dgm:prSet presAssocID="{319CB3E5-82C7-4592-B27A-88867C40C27E}" presName="connectorText" presStyleLbl="sibTrans2D1" presStyleIdx="2" presStyleCnt="3"/>
      <dgm:spPr/>
      <dgm:t>
        <a:bodyPr/>
        <a:lstStyle/>
        <a:p>
          <a:endParaRPr lang="es-CO"/>
        </a:p>
      </dgm:t>
    </dgm:pt>
  </dgm:ptLst>
  <dgm:cxnLst>
    <dgm:cxn modelId="{678E0C8C-E6DF-49FC-B6A3-F22D13D34C08}" type="presOf" srcId="{D0D8A5F2-84F5-42F7-AE19-F2293DCD1BCE}" destId="{2F34D916-221F-4E6E-A08B-4F571C15FEBD}" srcOrd="0" destOrd="0" presId="urn:microsoft.com/office/officeart/2005/8/layout/cycle7"/>
    <dgm:cxn modelId="{D32D252E-538B-4337-B472-C31C0C9BB4B7}" srcId="{3F4FC85F-B222-405C-9D0A-ED44DA50E20D}" destId="{BA108143-9148-438A-9B13-E66C76416FC6}" srcOrd="0" destOrd="0" parTransId="{0C380651-1D05-4DDD-9236-C5629177C74D}" sibTransId="{F52ECB6C-3EDA-4C5B-9A15-ABB323FCA35E}"/>
    <dgm:cxn modelId="{205560B3-0F2D-4AB7-AB69-2B0A4273700A}" type="presOf" srcId="{EB66A5CB-A74F-49C4-B39B-58B8C7CF8B05}" destId="{2698DB45-B574-474D-9B21-EF3A516729F6}" srcOrd="1" destOrd="0" presId="urn:microsoft.com/office/officeart/2005/8/layout/cycle7"/>
    <dgm:cxn modelId="{F7C16ED7-51EC-40F6-99A4-42A5AA3D47C1}" type="presOf" srcId="{EB66A5CB-A74F-49C4-B39B-58B8C7CF8B05}" destId="{F40DB8BC-AD38-4C04-9851-2824CB44E031}" srcOrd="0" destOrd="0" presId="urn:microsoft.com/office/officeart/2005/8/layout/cycle7"/>
    <dgm:cxn modelId="{86DA9857-DDC9-43B9-A4F2-E7022DA16001}" type="presOf" srcId="{319CB3E5-82C7-4592-B27A-88867C40C27E}" destId="{F11FE36E-DB63-47E4-8B68-5055330B1F37}" srcOrd="1" destOrd="0" presId="urn:microsoft.com/office/officeart/2005/8/layout/cycle7"/>
    <dgm:cxn modelId="{76924878-D9C9-4BAA-A5BE-C193CE3A7FBB}" type="presOf" srcId="{E48B01C4-14C4-458B-8D36-8877EB8165FA}" destId="{46BC6660-5D56-45DB-B7EC-2425FA0C1A09}" srcOrd="0" destOrd="0" presId="urn:microsoft.com/office/officeart/2005/8/layout/cycle7"/>
    <dgm:cxn modelId="{2D099289-DE89-410F-A9B5-5F34BED1223B}" type="presOf" srcId="{3F4FC85F-B222-405C-9D0A-ED44DA50E20D}" destId="{3CD24073-103D-42D6-8C4D-1FC26C842F02}" srcOrd="0" destOrd="0" presId="urn:microsoft.com/office/officeart/2005/8/layout/cycle7"/>
    <dgm:cxn modelId="{21934ED4-52B5-4103-9FEC-2D9738318DA6}" type="presOf" srcId="{F52ECB6C-3EDA-4C5B-9A15-ABB323FCA35E}" destId="{CC8FB763-133B-41D8-9806-A7CC392EC228}" srcOrd="0" destOrd="0" presId="urn:microsoft.com/office/officeart/2005/8/layout/cycle7"/>
    <dgm:cxn modelId="{5EE26F80-E7A9-4F5E-A7DB-D3177832843D}" srcId="{3F4FC85F-B222-405C-9D0A-ED44DA50E20D}" destId="{D0D8A5F2-84F5-42F7-AE19-F2293DCD1BCE}" srcOrd="1" destOrd="0" parTransId="{87A9ECDD-FEE3-45C4-BD0F-C4C2C61CF85E}" sibTransId="{EB66A5CB-A74F-49C4-B39B-58B8C7CF8B05}"/>
    <dgm:cxn modelId="{996B94BA-5404-4470-95C2-A049C53DDAFF}" type="presOf" srcId="{F52ECB6C-3EDA-4C5B-9A15-ABB323FCA35E}" destId="{EEBF3666-3EE7-44A7-BDBE-CC111945D2F1}" srcOrd="1" destOrd="0" presId="urn:microsoft.com/office/officeart/2005/8/layout/cycle7"/>
    <dgm:cxn modelId="{FF1FA3D3-CF16-48DF-9AF4-42A00629782A}" type="presOf" srcId="{BA108143-9148-438A-9B13-E66C76416FC6}" destId="{CB555DDD-C885-41EA-B521-3A26E1C0DE79}" srcOrd="0" destOrd="0" presId="urn:microsoft.com/office/officeart/2005/8/layout/cycle7"/>
    <dgm:cxn modelId="{535CD6DC-6212-47E9-939C-A31A63F58B7C}" srcId="{3F4FC85F-B222-405C-9D0A-ED44DA50E20D}" destId="{E48B01C4-14C4-458B-8D36-8877EB8165FA}" srcOrd="2" destOrd="0" parTransId="{CE5DEF2E-5504-42A9-89A1-C9BC8F133834}" sibTransId="{319CB3E5-82C7-4592-B27A-88867C40C27E}"/>
    <dgm:cxn modelId="{C1714CA7-52CD-4434-BB50-61D7CA52BB2F}" type="presOf" srcId="{319CB3E5-82C7-4592-B27A-88867C40C27E}" destId="{0F3901A6-FBA6-4BF6-B9B2-CBC414141AD6}" srcOrd="0" destOrd="0" presId="urn:microsoft.com/office/officeart/2005/8/layout/cycle7"/>
    <dgm:cxn modelId="{70B09F06-2987-488D-869F-360FE37937CE}" type="presParOf" srcId="{3CD24073-103D-42D6-8C4D-1FC26C842F02}" destId="{CB555DDD-C885-41EA-B521-3A26E1C0DE79}" srcOrd="0" destOrd="0" presId="urn:microsoft.com/office/officeart/2005/8/layout/cycle7"/>
    <dgm:cxn modelId="{889310AE-50CF-4423-A6F1-8B5D6FD4B25A}" type="presParOf" srcId="{3CD24073-103D-42D6-8C4D-1FC26C842F02}" destId="{CC8FB763-133B-41D8-9806-A7CC392EC228}" srcOrd="1" destOrd="0" presId="urn:microsoft.com/office/officeart/2005/8/layout/cycle7"/>
    <dgm:cxn modelId="{9093D960-244E-4F0C-96F6-676EC6FBE899}" type="presParOf" srcId="{CC8FB763-133B-41D8-9806-A7CC392EC228}" destId="{EEBF3666-3EE7-44A7-BDBE-CC111945D2F1}" srcOrd="0" destOrd="0" presId="urn:microsoft.com/office/officeart/2005/8/layout/cycle7"/>
    <dgm:cxn modelId="{8AC3EB2F-C0DF-478C-ABF1-39036B4565DC}" type="presParOf" srcId="{3CD24073-103D-42D6-8C4D-1FC26C842F02}" destId="{2F34D916-221F-4E6E-A08B-4F571C15FEBD}" srcOrd="2" destOrd="0" presId="urn:microsoft.com/office/officeart/2005/8/layout/cycle7"/>
    <dgm:cxn modelId="{4A60E7F8-6822-4D92-896C-B35567F9C5C0}" type="presParOf" srcId="{3CD24073-103D-42D6-8C4D-1FC26C842F02}" destId="{F40DB8BC-AD38-4C04-9851-2824CB44E031}" srcOrd="3" destOrd="0" presId="urn:microsoft.com/office/officeart/2005/8/layout/cycle7"/>
    <dgm:cxn modelId="{59B26E64-19B4-456C-8068-C30B35018CBA}" type="presParOf" srcId="{F40DB8BC-AD38-4C04-9851-2824CB44E031}" destId="{2698DB45-B574-474D-9B21-EF3A516729F6}" srcOrd="0" destOrd="0" presId="urn:microsoft.com/office/officeart/2005/8/layout/cycle7"/>
    <dgm:cxn modelId="{0AF52E06-5978-4BA6-8B55-46DEB13DCB29}" type="presParOf" srcId="{3CD24073-103D-42D6-8C4D-1FC26C842F02}" destId="{46BC6660-5D56-45DB-B7EC-2425FA0C1A09}" srcOrd="4" destOrd="0" presId="urn:microsoft.com/office/officeart/2005/8/layout/cycle7"/>
    <dgm:cxn modelId="{74814DC8-326A-408A-ADDC-0CEB36AE321A}" type="presParOf" srcId="{3CD24073-103D-42D6-8C4D-1FC26C842F02}" destId="{0F3901A6-FBA6-4BF6-B9B2-CBC414141AD6}" srcOrd="5" destOrd="0" presId="urn:microsoft.com/office/officeart/2005/8/layout/cycle7"/>
    <dgm:cxn modelId="{CFC04C72-E0D5-494C-B797-FB834DBDEF1C}" type="presParOf" srcId="{0F3901A6-FBA6-4BF6-B9B2-CBC414141AD6}" destId="{F11FE36E-DB63-47E4-8B68-5055330B1F37}" srcOrd="0" destOrd="0" presId="urn:microsoft.com/office/officeart/2005/8/layout/cycle7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51FDF57-FEE4-4D31-A687-77AB023AB2C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82DCA06C-78B2-4876-99BE-BD4A968139F9}">
      <dgm:prSet phldrT="[Tex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sz="2400" dirty="0" smtClean="0">
              <a:latin typeface="Arial" pitchFamily="34" charset="0"/>
              <a:cs typeface="Arial" pitchFamily="34" charset="0"/>
            </a:rPr>
            <a:t>Los modos de diseño y ejecución del proyecto son simultaneas , se pueden observar los cambios realizados en la programación  de bloques a la vez , en la zona grafica.   </a:t>
          </a:r>
          <a:endParaRPr lang="es-CO" sz="2400" dirty="0">
            <a:latin typeface="Arial" pitchFamily="34" charset="0"/>
            <a:cs typeface="Arial" pitchFamily="34" charset="0"/>
          </a:endParaRPr>
        </a:p>
      </dgm:t>
    </dgm:pt>
    <dgm:pt modelId="{7630E52A-D729-401C-A4A7-DEBE1C080E16}" type="parTrans" cxnId="{0A1D3666-3488-43E2-9CCD-438C77E09C3A}">
      <dgm:prSet/>
      <dgm:spPr/>
      <dgm:t>
        <a:bodyPr/>
        <a:lstStyle/>
        <a:p>
          <a:endParaRPr lang="es-CO"/>
        </a:p>
      </dgm:t>
    </dgm:pt>
    <dgm:pt modelId="{CCA303FF-BC4C-438E-B971-E8C3CB23D908}" type="sibTrans" cxnId="{0A1D3666-3488-43E2-9CCD-438C77E09C3A}">
      <dgm:prSet/>
      <dgm:spPr/>
      <dgm:t>
        <a:bodyPr/>
        <a:lstStyle/>
        <a:p>
          <a:endParaRPr lang="es-CO"/>
        </a:p>
      </dgm:t>
    </dgm:pt>
    <dgm:pt modelId="{BBD040F3-A41A-4B51-8006-26F36058D543}">
      <dgm:prSet phldrT="[Tex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sz="2400" dirty="0" smtClean="0">
              <a:latin typeface="Arial" pitchFamily="34" charset="0"/>
              <a:cs typeface="Arial" pitchFamily="34" charset="0"/>
            </a:rPr>
            <a:t>Ayuda al usuario a programar con bloques de colores , sin usar las sintaxis tradicional.</a:t>
          </a:r>
        </a:p>
        <a:p>
          <a:endParaRPr lang="es-CO" sz="2400" dirty="0"/>
        </a:p>
      </dgm:t>
    </dgm:pt>
    <dgm:pt modelId="{9F25E4E5-B54C-49FC-AAF5-C54ECF3D1A6C}" type="parTrans" cxnId="{66D76E48-D76F-407C-8832-D1A9C4D2BA53}">
      <dgm:prSet/>
      <dgm:spPr/>
      <dgm:t>
        <a:bodyPr/>
        <a:lstStyle/>
        <a:p>
          <a:endParaRPr lang="es-CO"/>
        </a:p>
      </dgm:t>
    </dgm:pt>
    <dgm:pt modelId="{E6ACA0B3-34C7-410E-A636-549180CC468E}" type="sibTrans" cxnId="{66D76E48-D76F-407C-8832-D1A9C4D2BA53}">
      <dgm:prSet/>
      <dgm:spPr/>
      <dgm:t>
        <a:bodyPr/>
        <a:lstStyle/>
        <a:p>
          <a:endParaRPr lang="es-CO"/>
        </a:p>
      </dgm:t>
    </dgm:pt>
    <dgm:pt modelId="{4AA23AD5-96C6-447E-B717-17C58EF6FF03}">
      <dgm:prSet phldrT="[Texto]"/>
      <dgm:spPr/>
      <dgm:t>
        <a:bodyPr/>
        <a:lstStyle/>
        <a:p>
          <a:endParaRPr lang="es-CO" dirty="0"/>
        </a:p>
      </dgm:t>
    </dgm:pt>
    <dgm:pt modelId="{9AD28FEE-AA43-4856-8ABD-8A4383E0215A}" type="parTrans" cxnId="{1B5E6B74-018B-49B2-BD94-D42026EEC640}">
      <dgm:prSet/>
      <dgm:spPr/>
      <dgm:t>
        <a:bodyPr/>
        <a:lstStyle/>
        <a:p>
          <a:endParaRPr lang="es-CO"/>
        </a:p>
      </dgm:t>
    </dgm:pt>
    <dgm:pt modelId="{627A8ADD-764D-42C3-9258-60C841CA0A3A}" type="sibTrans" cxnId="{1B5E6B74-018B-49B2-BD94-D42026EEC640}">
      <dgm:prSet/>
      <dgm:spPr/>
      <dgm:t>
        <a:bodyPr/>
        <a:lstStyle/>
        <a:p>
          <a:endParaRPr lang="es-CO"/>
        </a:p>
      </dgm:t>
    </dgm:pt>
    <dgm:pt modelId="{5FC7F476-B0DF-4C1B-B05D-5D18079340B3}" type="pres">
      <dgm:prSet presAssocID="{051FDF57-FEE4-4D31-A687-77AB023AB2C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4FAA8E6C-6A9B-4C04-9FD3-4C31F50F561D}" type="pres">
      <dgm:prSet presAssocID="{82DCA06C-78B2-4876-99BE-BD4A968139F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03AFF5E-17C4-4528-AF5D-B70B40DD452E}" type="pres">
      <dgm:prSet presAssocID="{CCA303FF-BC4C-438E-B971-E8C3CB23D908}" presName="spacer" presStyleCnt="0"/>
      <dgm:spPr/>
    </dgm:pt>
    <dgm:pt modelId="{7334F159-A7CF-4744-982B-45D98D0F5404}" type="pres">
      <dgm:prSet presAssocID="{BBD040F3-A41A-4B51-8006-26F36058D54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2C42484-FDCF-421A-85BF-3FCCEB5B15E9}" type="pres">
      <dgm:prSet presAssocID="{BBD040F3-A41A-4B51-8006-26F36058D543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FF85DAEB-DB16-44C8-B9DD-A6895E3724C6}" type="presOf" srcId="{4AA23AD5-96C6-447E-B717-17C58EF6FF03}" destId="{82C42484-FDCF-421A-85BF-3FCCEB5B15E9}" srcOrd="0" destOrd="0" presId="urn:microsoft.com/office/officeart/2005/8/layout/vList2"/>
    <dgm:cxn modelId="{D68C6099-64A5-4E65-BF8D-DE640CEA4C3B}" type="presOf" srcId="{051FDF57-FEE4-4D31-A687-77AB023AB2CF}" destId="{5FC7F476-B0DF-4C1B-B05D-5D18079340B3}" srcOrd="0" destOrd="0" presId="urn:microsoft.com/office/officeart/2005/8/layout/vList2"/>
    <dgm:cxn modelId="{66D76E48-D76F-407C-8832-D1A9C4D2BA53}" srcId="{051FDF57-FEE4-4D31-A687-77AB023AB2CF}" destId="{BBD040F3-A41A-4B51-8006-26F36058D543}" srcOrd="1" destOrd="0" parTransId="{9F25E4E5-B54C-49FC-AAF5-C54ECF3D1A6C}" sibTransId="{E6ACA0B3-34C7-410E-A636-549180CC468E}"/>
    <dgm:cxn modelId="{A16A7FAB-5F99-4C0F-8C26-621F37B4FE9A}" type="presOf" srcId="{BBD040F3-A41A-4B51-8006-26F36058D543}" destId="{7334F159-A7CF-4744-982B-45D98D0F5404}" srcOrd="0" destOrd="0" presId="urn:microsoft.com/office/officeart/2005/8/layout/vList2"/>
    <dgm:cxn modelId="{1B5E6B74-018B-49B2-BD94-D42026EEC640}" srcId="{BBD040F3-A41A-4B51-8006-26F36058D543}" destId="{4AA23AD5-96C6-447E-B717-17C58EF6FF03}" srcOrd="0" destOrd="0" parTransId="{9AD28FEE-AA43-4856-8ABD-8A4383E0215A}" sibTransId="{627A8ADD-764D-42C3-9258-60C841CA0A3A}"/>
    <dgm:cxn modelId="{0A1D3666-3488-43E2-9CCD-438C77E09C3A}" srcId="{051FDF57-FEE4-4D31-A687-77AB023AB2CF}" destId="{82DCA06C-78B2-4876-99BE-BD4A968139F9}" srcOrd="0" destOrd="0" parTransId="{7630E52A-D729-401C-A4A7-DEBE1C080E16}" sibTransId="{CCA303FF-BC4C-438E-B971-E8C3CB23D908}"/>
    <dgm:cxn modelId="{A5899684-54DD-4A6C-8CA4-47D4FE7D6E93}" type="presOf" srcId="{82DCA06C-78B2-4876-99BE-BD4A968139F9}" destId="{4FAA8E6C-6A9B-4C04-9FD3-4C31F50F561D}" srcOrd="0" destOrd="0" presId="urn:microsoft.com/office/officeart/2005/8/layout/vList2"/>
    <dgm:cxn modelId="{B1FD9374-A93D-4AC3-9081-CEB52697E719}" type="presParOf" srcId="{5FC7F476-B0DF-4C1B-B05D-5D18079340B3}" destId="{4FAA8E6C-6A9B-4C04-9FD3-4C31F50F561D}" srcOrd="0" destOrd="0" presId="urn:microsoft.com/office/officeart/2005/8/layout/vList2"/>
    <dgm:cxn modelId="{FC024251-544C-41A5-B8E8-5D5336C26A5A}" type="presParOf" srcId="{5FC7F476-B0DF-4C1B-B05D-5D18079340B3}" destId="{103AFF5E-17C4-4528-AF5D-B70B40DD452E}" srcOrd="1" destOrd="0" presId="urn:microsoft.com/office/officeart/2005/8/layout/vList2"/>
    <dgm:cxn modelId="{429C4ECF-191C-42A5-8012-D78B61B6817C}" type="presParOf" srcId="{5FC7F476-B0DF-4C1B-B05D-5D18079340B3}" destId="{7334F159-A7CF-4744-982B-45D98D0F5404}" srcOrd="2" destOrd="0" presId="urn:microsoft.com/office/officeart/2005/8/layout/vList2"/>
    <dgm:cxn modelId="{A4CAD7DC-0C1D-4CEA-BA66-66BFE90B918B}" type="presParOf" srcId="{5FC7F476-B0DF-4C1B-B05D-5D18079340B3}" destId="{82C42484-FDCF-421A-85BF-3FCCEB5B15E9}" srcOrd="3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EB3501-81D1-4527-8497-B6ADBF91CD6C}" type="datetimeFigureOut">
              <a:rPr lang="es-CO" smtClean="0"/>
              <a:pPr/>
              <a:t>27/05/2012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30014-77F8-4331-A0B2-B945804C866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B4FC3-F4D2-4488-9DD5-743A24306E81}" type="datetimeFigureOut">
              <a:rPr lang="es-CO" smtClean="0"/>
              <a:pPr/>
              <a:t>27/05/2012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04F1C-6701-49C5-8F18-E1AE5093C6C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2000"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B4FC3-F4D2-4488-9DD5-743A24306E81}" type="datetimeFigureOut">
              <a:rPr lang="es-CO" smtClean="0"/>
              <a:pPr/>
              <a:t>27/05/2012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04F1C-6701-49C5-8F18-E1AE5093C6C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ransition advTm="2000"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B4FC3-F4D2-4488-9DD5-743A24306E81}" type="datetimeFigureOut">
              <a:rPr lang="es-CO" smtClean="0"/>
              <a:pPr/>
              <a:t>27/05/2012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04F1C-6701-49C5-8F18-E1AE5093C6C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ransition advTm="2000"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B4FC3-F4D2-4488-9DD5-743A24306E81}" type="datetimeFigureOut">
              <a:rPr lang="es-CO" smtClean="0"/>
              <a:pPr/>
              <a:t>27/05/2012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04F1C-6701-49C5-8F18-E1AE5093C6C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ransition advTm="2000"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B4FC3-F4D2-4488-9DD5-743A24306E81}" type="datetimeFigureOut">
              <a:rPr lang="es-CO" smtClean="0"/>
              <a:pPr/>
              <a:t>27/05/2012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04F1C-6701-49C5-8F18-E1AE5093C6C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2000"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B4FC3-F4D2-4488-9DD5-743A24306E81}" type="datetimeFigureOut">
              <a:rPr lang="es-CO" smtClean="0"/>
              <a:pPr/>
              <a:t>27/05/2012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04F1C-6701-49C5-8F18-E1AE5093C6C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ransition advTm="2000"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B4FC3-F4D2-4488-9DD5-743A24306E81}" type="datetimeFigureOut">
              <a:rPr lang="es-CO" smtClean="0"/>
              <a:pPr/>
              <a:t>27/05/2012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04F1C-6701-49C5-8F18-E1AE5093C6C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ransition advTm="2000"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B4FC3-F4D2-4488-9DD5-743A24306E81}" type="datetimeFigureOut">
              <a:rPr lang="es-CO" smtClean="0"/>
              <a:pPr/>
              <a:t>27/05/2012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04F1C-6701-49C5-8F18-E1AE5093C6C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ransition advTm="2000"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B4FC3-F4D2-4488-9DD5-743A24306E81}" type="datetimeFigureOut">
              <a:rPr lang="es-CO" smtClean="0"/>
              <a:pPr/>
              <a:t>27/05/2012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04F1C-6701-49C5-8F18-E1AE5093C6C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ransition advTm="2000"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B4FC3-F4D2-4488-9DD5-743A24306E81}" type="datetimeFigureOut">
              <a:rPr lang="es-CO" smtClean="0"/>
              <a:pPr/>
              <a:t>27/05/2012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04F1C-6701-49C5-8F18-E1AE5093C6C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ransition advTm="2000"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B4FC3-F4D2-4488-9DD5-743A24306E81}" type="datetimeFigureOut">
              <a:rPr lang="es-CO" smtClean="0"/>
              <a:pPr/>
              <a:t>27/05/2012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E304F1C-6701-49C5-8F18-E1AE5093C6C4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Tm="2000"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6B4FC3-F4D2-4488-9DD5-743A24306E81}" type="datetimeFigureOut">
              <a:rPr lang="es-CO" smtClean="0"/>
              <a:pPr/>
              <a:t>27/05/2012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E304F1C-6701-49C5-8F18-E1AE5093C6C4}" type="slidenum">
              <a:rPr lang="es-CO" smtClean="0"/>
              <a:pPr/>
              <a:t>‹Nº›</a:t>
            </a:fld>
            <a:endParaRPr lang="es-CO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ransition advTm="2000">
    <p:dissolv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Tm="8000">
    <p:split orient="vert"/>
    <p:sndAc>
      <p:stSnd>
        <p:snd r:embed="rId2" name="bomb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71612"/>
            <a:ext cx="8229600" cy="1143008"/>
          </a:xfrm>
        </p:spPr>
        <p:txBody>
          <a:bodyPr>
            <a:noAutofit/>
          </a:bodyPr>
          <a:lstStyle/>
          <a:p>
            <a:pPr algn="ctr"/>
            <a:r>
              <a:rPr lang="es-CO" sz="9600" dirty="0" smtClean="0"/>
              <a:t>Gracias</a:t>
            </a:r>
            <a:endParaRPr lang="es-CO" sz="9600" dirty="0"/>
          </a:p>
        </p:txBody>
      </p:sp>
      <p:pic>
        <p:nvPicPr>
          <p:cNvPr id="4" name="3 Marcador de contenido" descr="Dibujo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143250" y="2777331"/>
            <a:ext cx="2857500" cy="2705100"/>
          </a:xfrm>
        </p:spPr>
      </p:pic>
    </p:spTree>
  </p:cSld>
  <p:clrMapOvr>
    <a:masterClrMapping/>
  </p:clrMapOvr>
  <p:transition advTm="8000">
    <p:wheel spokes="8"/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-214338"/>
            <a:ext cx="9144000" cy="7072338"/>
          </a:xfrm>
        </p:spPr>
        <p:txBody>
          <a:bodyPr>
            <a:normAutofit/>
          </a:bodyPr>
          <a:lstStyle/>
          <a:p>
            <a:pPr algn="ctr"/>
            <a:r>
              <a:rPr lang="es-CO" sz="3200" dirty="0" smtClean="0">
                <a:latin typeface="Arial" pitchFamily="34" charset="0"/>
                <a:cs typeface="Arial" pitchFamily="34" charset="0"/>
              </a:rPr>
              <a:t>SCRATCH</a:t>
            </a:r>
            <a:br>
              <a:rPr lang="es-CO" sz="3200" dirty="0" smtClean="0">
                <a:latin typeface="Arial" pitchFamily="34" charset="0"/>
                <a:cs typeface="Arial" pitchFamily="34" charset="0"/>
              </a:rPr>
            </a:br>
            <a:r>
              <a:rPr lang="es-CO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CO" sz="3200" dirty="0" smtClean="0">
                <a:latin typeface="Arial" pitchFamily="34" charset="0"/>
                <a:cs typeface="Arial" pitchFamily="34" charset="0"/>
              </a:rPr>
            </a:br>
            <a:r>
              <a:rPr lang="es-CO" sz="3200" dirty="0" smtClean="0">
                <a:latin typeface="Arial" pitchFamily="34" charset="0"/>
                <a:cs typeface="Arial" pitchFamily="34" charset="0"/>
              </a:rPr>
              <a:t>ALEJANDRA   MONTENEGRO  PINZON</a:t>
            </a:r>
            <a:br>
              <a:rPr lang="es-CO" sz="3200" dirty="0" smtClean="0">
                <a:latin typeface="Arial" pitchFamily="34" charset="0"/>
                <a:cs typeface="Arial" pitchFamily="34" charset="0"/>
              </a:rPr>
            </a:br>
            <a:r>
              <a:rPr lang="es-CO" sz="3200" dirty="0" smtClean="0">
                <a:latin typeface="Arial" pitchFamily="34" charset="0"/>
                <a:cs typeface="Arial" pitchFamily="34" charset="0"/>
              </a:rPr>
              <a:t>705  </a:t>
            </a:r>
            <a:br>
              <a:rPr lang="es-CO" sz="3200" dirty="0" smtClean="0">
                <a:latin typeface="Arial" pitchFamily="34" charset="0"/>
                <a:cs typeface="Arial" pitchFamily="34" charset="0"/>
              </a:rPr>
            </a:br>
            <a:r>
              <a:rPr lang="es-CO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CO" sz="3200" dirty="0" smtClean="0">
                <a:latin typeface="Arial" pitchFamily="34" charset="0"/>
                <a:cs typeface="Arial" pitchFamily="34" charset="0"/>
              </a:rPr>
            </a:br>
            <a:r>
              <a:rPr lang="es-CO" sz="3200" dirty="0" smtClean="0">
                <a:latin typeface="Arial" pitchFamily="34" charset="0"/>
                <a:cs typeface="Arial" pitchFamily="34" charset="0"/>
              </a:rPr>
              <a:t>PROFESOR : GUSTAVO LOZADA </a:t>
            </a:r>
            <a:br>
              <a:rPr lang="es-CO" sz="3200" dirty="0" smtClean="0">
                <a:latin typeface="Arial" pitchFamily="34" charset="0"/>
                <a:cs typeface="Arial" pitchFamily="34" charset="0"/>
              </a:rPr>
            </a:br>
            <a:r>
              <a:rPr lang="es-CO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CO" sz="3200" dirty="0" smtClean="0">
                <a:latin typeface="Arial" pitchFamily="34" charset="0"/>
                <a:cs typeface="Arial" pitchFamily="34" charset="0"/>
              </a:rPr>
            </a:br>
            <a:r>
              <a:rPr lang="es-CO" sz="3200" dirty="0" smtClean="0">
                <a:latin typeface="Arial" pitchFamily="34" charset="0"/>
                <a:cs typeface="Arial" pitchFamily="34" charset="0"/>
              </a:rPr>
              <a:t>INTITUCION EDUCATIVA ROBERTO VELANDIA </a:t>
            </a:r>
            <a:br>
              <a:rPr lang="es-CO" sz="3200" dirty="0" smtClean="0">
                <a:latin typeface="Arial" pitchFamily="34" charset="0"/>
                <a:cs typeface="Arial" pitchFamily="34" charset="0"/>
              </a:rPr>
            </a:br>
            <a:r>
              <a:rPr lang="es-CO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CO" sz="3200" dirty="0" smtClean="0">
                <a:latin typeface="Arial" pitchFamily="34" charset="0"/>
                <a:cs typeface="Arial" pitchFamily="34" charset="0"/>
              </a:rPr>
            </a:br>
            <a:r>
              <a:rPr lang="es-CO" sz="3200" dirty="0" smtClean="0">
                <a:latin typeface="Arial" pitchFamily="34" charset="0"/>
                <a:cs typeface="Arial" pitchFamily="34" charset="0"/>
              </a:rPr>
              <a:t>TECNOLOGIA  E  INFORMATICA</a:t>
            </a:r>
            <a:br>
              <a:rPr lang="es-CO" sz="3200" dirty="0" smtClean="0">
                <a:latin typeface="Arial" pitchFamily="34" charset="0"/>
                <a:cs typeface="Arial" pitchFamily="34" charset="0"/>
              </a:rPr>
            </a:br>
            <a:r>
              <a:rPr lang="es-CO" sz="3200" dirty="0" smtClean="0">
                <a:latin typeface="Arial" pitchFamily="34" charset="0"/>
                <a:cs typeface="Arial" pitchFamily="34" charset="0"/>
              </a:rPr>
              <a:t>MOSQUERA </a:t>
            </a:r>
            <a:br>
              <a:rPr lang="es-CO" sz="3200" dirty="0" smtClean="0">
                <a:latin typeface="Arial" pitchFamily="34" charset="0"/>
                <a:cs typeface="Arial" pitchFamily="34" charset="0"/>
              </a:rPr>
            </a:br>
            <a:r>
              <a:rPr lang="es-CO" sz="3200" dirty="0" smtClean="0">
                <a:latin typeface="Arial" pitchFamily="34" charset="0"/>
                <a:cs typeface="Arial" pitchFamily="34" charset="0"/>
              </a:rPr>
              <a:t>2012</a:t>
            </a:r>
            <a:r>
              <a:rPr lang="es-CO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CO" sz="3200" dirty="0" smtClean="0">
                <a:latin typeface="Arial" pitchFamily="34" charset="0"/>
                <a:cs typeface="Arial" pitchFamily="34" charset="0"/>
              </a:rPr>
            </a:br>
            <a:endParaRPr lang="es-CO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Tm="8000">
    <p:newsflash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sz="4800" dirty="0" smtClean="0">
                <a:latin typeface="Arial" pitchFamily="34" charset="0"/>
                <a:cs typeface="Arial" pitchFamily="34" charset="0"/>
              </a:rPr>
              <a:t>SCRATCH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EN EDUCACION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Marcador de contenido" descr="scratch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857500" y="2415381"/>
            <a:ext cx="3429000" cy="3429000"/>
          </a:xfrm>
        </p:spPr>
      </p:pic>
    </p:spTree>
  </p:cSld>
  <p:clrMapOvr>
    <a:masterClrMapping/>
  </p:clrMapOvr>
  <p:transition advTm="8000">
    <p:wheel spokes="8"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¿QUE ES SCRATCH?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>
                <a:latin typeface="Arial" pitchFamily="34" charset="0"/>
                <a:cs typeface="Arial" pitchFamily="34" charset="0"/>
              </a:rPr>
              <a:t>Es una herramienta de programación desarrollada por un grupo de investigadores </a:t>
            </a:r>
            <a:r>
              <a:rPr lang="es-CO" b="1" dirty="0" smtClean="0">
                <a:latin typeface="Arial" pitchFamily="34" charset="0"/>
                <a:cs typeface="Arial" pitchFamily="34" charset="0"/>
              </a:rPr>
              <a:t> del    </a:t>
            </a:r>
            <a:r>
              <a:rPr lang="es-CO" b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LIFE</a:t>
            </a:r>
            <a:r>
              <a:rPr lang="es-CO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LONG KIDERGARTEN GROUP DEL LABORATORIO DE MEDIOS DEL MIT</a:t>
            </a:r>
            <a:r>
              <a:rPr lang="es-CO" u="sng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  bajo la dirección del  DR. </a:t>
            </a:r>
            <a:r>
              <a:rPr lang="es-CO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MICHAEL RESNICK. 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Se programa a través de objetos y bloques de colores .</a:t>
            </a:r>
          </a:p>
          <a:p>
            <a:pPr>
              <a:buNone/>
            </a:pPr>
            <a:endParaRPr lang="es-CO" dirty="0" smtClean="0">
              <a:solidFill>
                <a:srgbClr val="7030A0"/>
              </a:solidFill>
            </a:endParaRPr>
          </a:p>
          <a:p>
            <a:endParaRPr lang="es-CO" dirty="0"/>
          </a:p>
        </p:txBody>
      </p:sp>
    </p:spTree>
  </p:cSld>
  <p:clrMapOvr>
    <a:masterClrMapping/>
  </p:clrMapOvr>
  <p:transition advTm="8000">
    <p:wipe dir="d"/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¿CUAL  ES LA  IMPORTANCIA DE SCRATCH?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7143768" y="3286124"/>
            <a:ext cx="1428760" cy="17145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7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28596" y="2071678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advTm="8000">
    <p:zoom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IMPORTANCIA DE SCRATCH EN EDUCACION 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advTm="8000">
    <p:wipe/>
    <p:sndAc>
      <p:stSnd>
        <p:snd r:embed="rId2" name="push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CARACTERISTICAS EN LOS PROCESOS EDUCATIVOS AL INICIAR PROGRAMACION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329642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advTm="8000">
    <p:wipe dir="u"/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CARACTERISTICAS EN LOS PROCESOS EDUCATIVOS AL INICIAR PROGRAMACION 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9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advTm="8000">
    <p:wipe dir="d"/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O" dirty="0" smtClean="0"/>
              <a:t>ENTORNO Y LENGUAJE</a:t>
            </a:r>
            <a:endParaRPr lang="es-CO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sz="2400" dirty="0" smtClean="0"/>
              <a:t>SCRATCH se utiliza en todo el mundo en muchos entornos diferentes: las escuelas, museos, centros comunitarios y hogares. Está destinado especialmente para 6 - a 16-años de edad, pero la gente de todas las edades han utilizado SCRATCH. Por ejemplo, los niños más pequeños pueden crear proyectos con sus padres o hermanos mayores, estudiantes universitarios y de uso SCRATCH en alguna ciencia clases de computación introductoria En el diseño, la principal prioridad era hacer que el lenguaje y entorno de desarrollo intuitivo y fácil de aprender por los niños que no tenían experiencia previa en programación. </a:t>
            </a:r>
            <a:endParaRPr lang="es-CO" sz="2400" dirty="0"/>
          </a:p>
        </p:txBody>
      </p:sp>
    </p:spTree>
  </p:cSld>
  <p:clrMapOvr>
    <a:masterClrMapping/>
  </p:clrMapOvr>
  <p:transition advTm="8000">
    <p:dissolve/>
    <p:sndAc>
      <p:stSnd>
        <p:snd r:embed="rId2" name="laser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237</TotalTime>
  <Words>356</Words>
  <Application>Microsoft Office PowerPoint</Application>
  <PresentationFormat>Presentación en pantalla (4:3)</PresentationFormat>
  <Paragraphs>20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Flujo</vt:lpstr>
      <vt:lpstr>Diapositiva 1</vt:lpstr>
      <vt:lpstr>SCRATCH  ALEJANDRA   MONTENEGRO  PINZON 705    PROFESOR : GUSTAVO LOZADA   INTITUCION EDUCATIVA ROBERTO VELANDIA   TECNOLOGIA  E  INFORMATICA MOSQUERA  2012 </vt:lpstr>
      <vt:lpstr>SCRATCH EN EDUCACION</vt:lpstr>
      <vt:lpstr>¿QUE ES SCRATCH?</vt:lpstr>
      <vt:lpstr>¿CUAL  ES LA  IMPORTANCIA DE SCRATCH?</vt:lpstr>
      <vt:lpstr>IMPORTANCIA DE SCRATCH EN EDUCACION </vt:lpstr>
      <vt:lpstr>CARACTERISTICAS EN LOS PROCESOS EDUCATIVOS AL INICIAR PROGRAMACION</vt:lpstr>
      <vt:lpstr>CARACTERISTICAS EN LOS PROCESOS EDUCATIVOS AL INICIAR PROGRAMACION </vt:lpstr>
      <vt:lpstr>ENTORNO Y LENGUAJE</vt:lpstr>
      <vt:lpstr>Gracias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26</cp:revision>
  <dcterms:created xsi:type="dcterms:W3CDTF">2012-05-27T04:04:30Z</dcterms:created>
  <dcterms:modified xsi:type="dcterms:W3CDTF">2012-05-28T00:28:11Z</dcterms:modified>
</cp:coreProperties>
</file>